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72"/>
    <a:srgbClr val="A60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5788"/>
  </p:normalViewPr>
  <p:slideViewPr>
    <p:cSldViewPr snapToGrid="0" snapToObjects="1">
      <p:cViewPr varScale="1">
        <p:scale>
          <a:sx n="97" d="100"/>
          <a:sy n="97" d="100"/>
        </p:scale>
        <p:origin x="630" y="7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ar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699" y="2423650"/>
            <a:ext cx="7848600" cy="925813"/>
          </a:xfrm>
        </p:spPr>
        <p:txBody>
          <a:bodyPr anchor="b">
            <a:noAutofit/>
          </a:bodyPr>
          <a:lstStyle>
            <a:lvl1pPr algn="ctr">
              <a:defRPr sz="4000" cap="all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699" y="4110209"/>
            <a:ext cx="7848600" cy="6135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47699" y="3615725"/>
            <a:ext cx="784860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49" y="1098100"/>
            <a:ext cx="7308500" cy="7192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9668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Whit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37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002D7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3361413"/>
          </a:xfrm>
        </p:spPr>
        <p:txBody>
          <a:bodyPr/>
          <a:lstStyle>
            <a:lvl1pPr>
              <a:defRPr sz="3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3465367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00851" y="-1461206"/>
            <a:ext cx="2742300" cy="8229601"/>
          </a:xfrm>
        </p:spPr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4412672" y="-3401292"/>
            <a:ext cx="636444" cy="8382867"/>
          </a:xfrm>
        </p:spPr>
        <p:txBody>
          <a:bodyPr vert="eaVert" anchor="b"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272702" y="-1562535"/>
            <a:ext cx="2916383" cy="8382868"/>
          </a:xfrm>
        </p:spPr>
        <p:txBody>
          <a:bodyPr vert="eaVert"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 algn="ctr">
              <a:defRPr sz="4400" cap="all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848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44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/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 algn="ctr">
              <a:defRPr sz="4400" cap="all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7848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427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2125"/>
            <a:ext cx="8229600" cy="2863070"/>
          </a:xfrm>
        </p:spPr>
        <p:txBody>
          <a:bodyPr/>
          <a:lstStyle>
            <a:lvl1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ighl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6807"/>
            <a:ext cx="8229600" cy="2570813"/>
          </a:xfrm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564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946548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736057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2665810"/>
            <a:ext cx="7848600" cy="1191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D7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114800" cy="2889696"/>
          </a:xfrm>
        </p:spPr>
        <p:txBody>
          <a:bodyPr/>
          <a:lstStyle>
            <a:lvl1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114800" cy="2889696"/>
          </a:xfrm>
        </p:spPr>
        <p:txBody>
          <a:bodyPr/>
          <a:lstStyle>
            <a:lvl1pPr>
              <a:defRPr sz="28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88012" cy="2358639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79" y="1828800"/>
            <a:ext cx="4188883" cy="2358639"/>
          </a:xfrm>
        </p:spPr>
        <p:txBody>
          <a:bodyPr/>
          <a:lstStyle>
            <a:lvl1pPr>
              <a:defRPr sz="2400">
                <a:latin typeface="Malgun Gothic" panose="020B0503020000020004" pitchFamily="34" charset="-127"/>
                <a:ea typeface="Malgun Gothic" panose="020B0503020000020004" pitchFamily="34" charset="-127"/>
              </a:defRPr>
            </a:lvl1pPr>
            <a:lvl2pPr>
              <a:defRPr sz="2000">
                <a:latin typeface="Malgun Gothic" panose="020B0503020000020004" pitchFamily="34" charset="-127"/>
                <a:ea typeface="Malgun Gothic" panose="020B0503020000020004" pitchFamily="34" charset="-127"/>
              </a:defRPr>
            </a:lvl2pPr>
            <a:lvl3pPr>
              <a:defRPr sz="1800">
                <a:latin typeface="Malgun Gothic" panose="020B0503020000020004" pitchFamily="34" charset="-127"/>
                <a:ea typeface="Malgun Gothic" panose="020B0503020000020004" pitchFamily="34" charset="-127"/>
              </a:defRPr>
            </a:lvl3pPr>
            <a:lvl4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4pPr>
            <a:lvl5pPr>
              <a:defRPr sz="1600">
                <a:latin typeface="Malgun Gothic" panose="020B0503020000020004" pitchFamily="34" charset="-127"/>
                <a:ea typeface="Malgun Gothic" panose="020B0503020000020004" pitchFamily="34" charset="-127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rgbClr val="002D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7204" y="4198190"/>
            <a:ext cx="1530591" cy="56737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28630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A60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algun Gothic" panose="020B0503020000020004" pitchFamily="34" charset="-127"/>
              <a:ea typeface="Malgun Gothic" panose="020B0503020000020004" pitchFamily="34" charset="-127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4869180"/>
            <a:ext cx="9144000" cy="274320"/>
          </a:xfrm>
          <a:prstGeom prst="rect">
            <a:avLst/>
          </a:prstGeom>
          <a:solidFill>
            <a:srgbClr val="002D72"/>
          </a:solidFill>
          <a:ln>
            <a:solidFill>
              <a:srgbClr val="002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89" r:id="rId3"/>
    <p:sldLayoutId id="2147483674" r:id="rId4"/>
    <p:sldLayoutId id="2147483684" r:id="rId5"/>
    <p:sldLayoutId id="2147483675" r:id="rId6"/>
    <p:sldLayoutId id="2147483676" r:id="rId7"/>
    <p:sldLayoutId id="2147483677" r:id="rId8"/>
    <p:sldLayoutId id="2147483678" r:id="rId9"/>
    <p:sldLayoutId id="2147483687" r:id="rId10"/>
    <p:sldLayoutId id="2147483685" r:id="rId11"/>
    <p:sldLayoutId id="2147483688" r:id="rId12"/>
    <p:sldLayoutId id="2147483680" r:id="rId13"/>
    <p:sldLayoutId id="2147483681" r:id="rId14"/>
    <p:sldLayoutId id="2147483682" r:id="rId15"/>
    <p:sldLayoutId id="214748368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kern="1200" spc="-100" baseline="0">
          <a:solidFill>
            <a:srgbClr val="002D72"/>
          </a:solidFill>
          <a:latin typeface="+mj-lt"/>
          <a:ea typeface="+mj-ea"/>
          <a:cs typeface="Arial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7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4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troit Mercy Dental PPT Widescreen Template">
  <a:themeElements>
    <a:clrScheme name="UDM Theme">
      <a:dk1>
        <a:srgbClr val="444444"/>
      </a:dk1>
      <a:lt1>
        <a:sysClr val="window" lastClr="FFFFFF"/>
      </a:lt1>
      <a:dk2>
        <a:srgbClr val="00529B"/>
      </a:dk2>
      <a:lt2>
        <a:srgbClr val="EEECE1"/>
      </a:lt2>
      <a:accent1>
        <a:srgbClr val="4F81BD"/>
      </a:accent1>
      <a:accent2>
        <a:srgbClr val="FF3A3E"/>
      </a:accent2>
      <a:accent3>
        <a:srgbClr val="009900"/>
      </a:accent3>
      <a:accent4>
        <a:srgbClr val="9900CC"/>
      </a:accent4>
      <a:accent5>
        <a:srgbClr val="0000FF"/>
      </a:accent5>
      <a:accent6>
        <a:srgbClr val="FF9900"/>
      </a:accent6>
      <a:hlink>
        <a:srgbClr val="FFC000"/>
      </a:hlink>
      <a:folHlink>
        <a:srgbClr val="C00000"/>
      </a:folHlink>
    </a:clrScheme>
    <a:fontScheme name="UDM Fonts">
      <a:majorFont>
        <a:latin typeface="Segoe UI"/>
        <a:ea typeface=""/>
        <a:cs typeface=""/>
      </a:majorFont>
      <a:minorFont>
        <a:latin typeface="Malgun Gothic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9" id="{459CAB74-C91D-491B-B6FE-58649BF8B05C}" vid="{8EB14269-1572-4069-847A-2193F3EFBE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Malgun Gothic</vt:lpstr>
      <vt:lpstr>Arial</vt:lpstr>
      <vt:lpstr>Segoe UI</vt:lpstr>
      <vt:lpstr>Segoe UI Light</vt:lpstr>
      <vt:lpstr>Detroit Mercy Dental PPT Widescreen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Raleigh</dc:creator>
  <cp:lastModifiedBy>Kimberly Raleigh</cp:lastModifiedBy>
  <cp:revision>1</cp:revision>
  <dcterms:created xsi:type="dcterms:W3CDTF">2020-05-20T00:24:33Z</dcterms:created>
  <dcterms:modified xsi:type="dcterms:W3CDTF">2020-05-20T00:28:34Z</dcterms:modified>
</cp:coreProperties>
</file>